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77" r:id="rId7"/>
    <p:sldId id="290" r:id="rId8"/>
    <p:sldId id="279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>
        <p:guide orient="horz" pos="792"/>
        <p:guide pos="3144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/>
              <a:t>Click to add text </a:t>
            </a:r>
          </a:p>
          <a:p>
            <a:pPr marL="685800" lvl="1" indent="-228600"/>
            <a:r>
              <a:rPr lang="en-US"/>
              <a:t>Second level</a:t>
            </a:r>
          </a:p>
          <a:p>
            <a:pPr marL="1143000" lvl="2" indent="-228600"/>
            <a:r>
              <a:rPr lang="en-US"/>
              <a:t>Third level</a:t>
            </a:r>
          </a:p>
          <a:p>
            <a:pPr marL="1600200" lvl="3" indent="-228600"/>
            <a:r>
              <a:rPr lang="en-US"/>
              <a:t>Fourth level</a:t>
            </a:r>
          </a:p>
          <a:p>
            <a:pPr marL="2057400" lvl="4" indent="-228600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insert table</a:t>
            </a:r>
          </a:p>
          <a:p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7"/>
            <a:ext cx="6409613" cy="4248595"/>
          </a:xfrm>
        </p:spPr>
        <p:txBody>
          <a:bodyPr>
            <a:normAutofit/>
          </a:bodyPr>
          <a:lstStyle/>
          <a:p>
            <a:r>
              <a:rPr lang="en-US"/>
              <a:t>V-WARP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B85B2D-B12C-9F02-2E93-46E402E9475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232525" y="1404938"/>
            <a:ext cx="5959475" cy="4248150"/>
          </a:xfrm>
        </p:spPr>
        <p:txBody>
          <a:bodyPr>
            <a:normAutofit/>
          </a:bodyPr>
          <a:lstStyle/>
          <a:p>
            <a:r>
              <a:rPr lang="es-MX" sz="1600">
                <a:solidFill>
                  <a:schemeClr val="bg2"/>
                </a:solidFill>
              </a:rPr>
              <a:t>Alarma de Ubicación</a:t>
            </a:r>
            <a:r>
              <a:rPr lang="es-MX">
                <a:solidFill>
                  <a:schemeClr val="bg2"/>
                </a:solidFill>
              </a:rPr>
              <a:t> </a:t>
            </a:r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3061252"/>
            <a:ext cx="6594768" cy="3136389"/>
          </a:xfrm>
        </p:spPr>
        <p:txBody>
          <a:bodyPr>
            <a:normAutofit/>
          </a:bodyPr>
          <a:lstStyle/>
          <a:p>
            <a:r>
              <a:rPr lang="en-US" sz="5000" err="1"/>
              <a:t>Integrantes</a:t>
            </a:r>
            <a:r>
              <a:rPr lang="en-US" sz="5000"/>
              <a:t>:</a:t>
            </a:r>
            <a:br>
              <a:rPr lang="en-US"/>
            </a:br>
            <a:br>
              <a:rPr lang="en-US"/>
            </a:br>
            <a:r>
              <a:rPr lang="en-US" sz="2000" err="1"/>
              <a:t>Antochiw</a:t>
            </a:r>
            <a:r>
              <a:rPr lang="en-US" sz="2000"/>
              <a:t> Flores Andrés</a:t>
            </a:r>
            <a:br>
              <a:rPr lang="en-US" sz="2000"/>
            </a:br>
            <a:r>
              <a:rPr lang="en-US" sz="2000" err="1"/>
              <a:t>Azarcoya</a:t>
            </a:r>
            <a:r>
              <a:rPr lang="en-US" sz="2000"/>
              <a:t> Fajardo Roberto Carlos</a:t>
            </a:r>
            <a:br>
              <a:rPr lang="en-US" sz="2000"/>
            </a:br>
            <a:r>
              <a:rPr lang="en-US" sz="2000" err="1"/>
              <a:t>Canul</a:t>
            </a:r>
            <a:r>
              <a:rPr lang="en-US" sz="2000"/>
              <a:t> </a:t>
            </a:r>
            <a:r>
              <a:rPr lang="en-US" sz="2000" err="1"/>
              <a:t>kantun</a:t>
            </a:r>
            <a:r>
              <a:rPr lang="en-US" sz="2000"/>
              <a:t> Victor Rafael</a:t>
            </a:r>
            <a:br>
              <a:rPr lang="en-US" sz="2000"/>
            </a:br>
            <a:r>
              <a:rPr lang="en-US" sz="2000"/>
              <a:t>Solis CHEN WIMON RAFAEL</a:t>
            </a:r>
            <a:br>
              <a:rPr lang="en-US" sz="2000"/>
            </a:br>
            <a:r>
              <a:rPr lang="en-US" sz="2000"/>
              <a:t>TENORIO CAUICH PEDRO JESUS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/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 anchor="t">
            <a:normAutofit/>
          </a:bodyPr>
          <a:lstStyle/>
          <a:p>
            <a:r>
              <a:rPr lang="en-ZA"/>
              <a:t>Objetivos</a:t>
            </a:r>
            <a:endParaRPr lang="en-ZA" dirty="0"/>
          </a:p>
        </p:txBody>
      </p:sp>
      <p:pic>
        <p:nvPicPr>
          <p:cNvPr id="1030" name="Picture 6" descr="Ruta Va y ven del Periférico de Mérida">
            <a:extLst>
              <a:ext uri="{FF2B5EF4-FFF2-40B4-BE49-F238E27FC236}">
                <a16:creationId xmlns:a16="http://schemas.microsoft.com/office/drawing/2014/main" id="{750DF43E-55DA-7EC9-2077-AC2F1AB0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4" r="10586" b="2"/>
          <a:stretch/>
        </p:blipFill>
        <p:spPr bwMode="auto">
          <a:xfrm>
            <a:off x="3520440" y="3259056"/>
            <a:ext cx="2994660" cy="300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solución</a:t>
            </a:r>
            <a:r>
              <a:rPr lang="en-US" dirty="0"/>
              <a:t> </a:t>
            </a:r>
            <a:r>
              <a:rPr lang="en-US" dirty="0" err="1"/>
              <a:t>práctica</a:t>
            </a:r>
            <a:r>
              <a:rPr lang="en-US" dirty="0"/>
              <a:t> y accessible que </a:t>
            </a:r>
            <a:r>
              <a:rPr lang="en-US" dirty="0" err="1"/>
              <a:t>permita</a:t>
            </a:r>
            <a:r>
              <a:rPr lang="en-US" dirty="0"/>
              <a:t> a </a:t>
            </a:r>
            <a:r>
              <a:rPr lang="en-US" dirty="0" err="1"/>
              <a:t>estudiantes</a:t>
            </a:r>
            <a:r>
              <a:rPr lang="en-US" dirty="0"/>
              <a:t>, </a:t>
            </a:r>
            <a:r>
              <a:rPr lang="en-US" dirty="0" err="1"/>
              <a:t>adultos</a:t>
            </a:r>
            <a:r>
              <a:rPr lang="en-US" dirty="0"/>
              <a:t> </a:t>
            </a:r>
            <a:r>
              <a:rPr lang="en-US" dirty="0" err="1"/>
              <a:t>trabajadores</a:t>
            </a:r>
            <a:r>
              <a:rPr lang="en-US" dirty="0"/>
              <a:t> y </a:t>
            </a:r>
            <a:r>
              <a:rPr lang="en-US" dirty="0" err="1"/>
              <a:t>adultos</a:t>
            </a:r>
            <a:r>
              <a:rPr lang="en-US" dirty="0"/>
              <a:t> </a:t>
            </a:r>
            <a:r>
              <a:rPr lang="en-US" dirty="0" err="1"/>
              <a:t>mayores</a:t>
            </a:r>
            <a:r>
              <a:rPr lang="en-US" dirty="0"/>
              <a:t> </a:t>
            </a:r>
            <a:r>
              <a:rPr lang="en-US" dirty="0" err="1"/>
              <a:t>mantenerse</a:t>
            </a:r>
            <a:r>
              <a:rPr lang="en-US" dirty="0"/>
              <a:t> </a:t>
            </a:r>
            <a:r>
              <a:rPr lang="en-US" dirty="0" err="1"/>
              <a:t>alerta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sus </a:t>
            </a:r>
            <a:r>
              <a:rPr lang="en-US" dirty="0" err="1"/>
              <a:t>trayectos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transporte</a:t>
            </a:r>
            <a:r>
              <a:rPr lang="en-US" dirty="0"/>
              <a:t> </a:t>
            </a:r>
            <a:r>
              <a:rPr lang="en-US" dirty="0" err="1"/>
              <a:t>público</a:t>
            </a:r>
            <a:r>
              <a:rPr lang="en-US" dirty="0"/>
              <a:t>, </a:t>
            </a:r>
            <a:r>
              <a:rPr lang="en-US" dirty="0" err="1"/>
              <a:t>evitando</a:t>
            </a:r>
            <a:r>
              <a:rPr lang="en-US" dirty="0"/>
              <a:t> que se </a:t>
            </a:r>
            <a:r>
              <a:rPr lang="en-US" dirty="0" err="1"/>
              <a:t>pasen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parada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al </a:t>
            </a:r>
            <a:r>
              <a:rPr lang="en-US" dirty="0" err="1"/>
              <a:t>cansancio</a:t>
            </a:r>
            <a:r>
              <a:rPr lang="en-US" dirty="0"/>
              <a:t> o a la </a:t>
            </a:r>
            <a:r>
              <a:rPr lang="en-US" dirty="0" err="1"/>
              <a:t>distracción</a:t>
            </a:r>
            <a:r>
              <a:rPr lang="en-US" dirty="0"/>
              <a:t>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6"/>
            <a:ext cx="6594768" cy="1542932"/>
          </a:xfrm>
        </p:spPr>
        <p:txBody>
          <a:bodyPr>
            <a:normAutofit/>
          </a:bodyPr>
          <a:lstStyle/>
          <a:p>
            <a:r>
              <a:rPr lang="en-US"/>
              <a:t>AVANCES DEL PROYECTO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3694" y="2231671"/>
            <a:ext cx="6594768" cy="3663808"/>
          </a:xfrm>
        </p:spPr>
        <p:txBody>
          <a:bodyPr>
            <a:normAutofit fontScale="3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100" dirty="0" err="1"/>
              <a:t>Nombre</a:t>
            </a:r>
            <a:endParaRPr lang="en-US" sz="5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100" dirty="0" err="1"/>
              <a:t>Objetivo</a:t>
            </a:r>
            <a:endParaRPr lang="en-US" sz="5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100" dirty="0"/>
              <a:t>División de </a:t>
            </a:r>
            <a:r>
              <a:rPr lang="en-US" sz="5100" dirty="0" err="1"/>
              <a:t>Trabajo</a:t>
            </a:r>
            <a:r>
              <a:rPr lang="en-US" sz="5100" dirty="0"/>
              <a:t> </a:t>
            </a:r>
            <a:r>
              <a:rPr lang="en-US" sz="5100" dirty="0" err="1"/>
              <a:t>por</a:t>
            </a:r>
            <a:r>
              <a:rPr lang="en-US" sz="5100" dirty="0"/>
              <a:t> </a:t>
            </a:r>
            <a:r>
              <a:rPr lang="en-US" sz="5100" dirty="0" err="1"/>
              <a:t>integrante</a:t>
            </a:r>
            <a:r>
              <a:rPr lang="en-US" sz="5100" dirty="0"/>
              <a:t> </a:t>
            </a:r>
            <a:r>
              <a:rPr lang="en-US" sz="5100" dirty="0" err="1"/>
              <a:t>através</a:t>
            </a:r>
            <a:r>
              <a:rPr lang="en-US" sz="5100" dirty="0"/>
              <a:t> de </a:t>
            </a:r>
            <a:r>
              <a:rPr lang="en-US" sz="5100" dirty="0" err="1"/>
              <a:t>una</a:t>
            </a:r>
            <a:r>
              <a:rPr lang="en-US" sz="5100" dirty="0"/>
              <a:t> </a:t>
            </a:r>
            <a:r>
              <a:rPr lang="en-US" sz="5100" dirty="0" err="1"/>
              <a:t>tabla</a:t>
            </a:r>
            <a:r>
              <a:rPr lang="en-US" sz="5100" dirty="0"/>
              <a:t> de </a:t>
            </a:r>
            <a:r>
              <a:rPr lang="en-US" sz="5100" dirty="0" err="1"/>
              <a:t>gestión</a:t>
            </a:r>
            <a:r>
              <a:rPr lang="en-US" sz="5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100" dirty="0" err="1"/>
              <a:t>Elaboración</a:t>
            </a:r>
            <a:r>
              <a:rPr lang="en-US" sz="5100" dirty="0"/>
              <a:t> de </a:t>
            </a:r>
            <a:r>
              <a:rPr lang="en-US" sz="5100" dirty="0" err="1"/>
              <a:t>Encuesta</a:t>
            </a:r>
            <a:endParaRPr lang="en-US" sz="5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100" dirty="0" err="1"/>
              <a:t>Análisis</a:t>
            </a:r>
            <a:r>
              <a:rPr lang="en-US" sz="5100" dirty="0"/>
              <a:t>/</a:t>
            </a:r>
            <a:r>
              <a:rPr lang="en-US" sz="5100" dirty="0" err="1"/>
              <a:t>Historias</a:t>
            </a:r>
            <a:r>
              <a:rPr lang="en-US" sz="5100" dirty="0"/>
              <a:t> de </a:t>
            </a:r>
            <a:r>
              <a:rPr lang="en-US" sz="5100" dirty="0" err="1"/>
              <a:t>Usarios</a:t>
            </a:r>
            <a:endParaRPr lang="en-US" sz="5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100" dirty="0"/>
              <a:t>Casos de </a:t>
            </a:r>
            <a:r>
              <a:rPr lang="en-US" sz="5100" dirty="0" err="1"/>
              <a:t>Uso</a:t>
            </a:r>
            <a:endParaRPr lang="en-US" sz="5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 anchor="t">
            <a:normAutofit/>
          </a:bodyPr>
          <a:lstStyle/>
          <a:p>
            <a:r>
              <a:rPr lang="en-US"/>
              <a:t>Etapa de la </a:t>
            </a:r>
            <a:r>
              <a:rPr lang="en-US" err="1"/>
              <a:t>ing</a:t>
            </a:r>
            <a:r>
              <a:rPr lang="en-US"/>
              <a:t>. De </a:t>
            </a:r>
            <a:r>
              <a:rPr lang="en-US" err="1"/>
              <a:t>requerimient</a:t>
            </a:r>
            <a:r>
              <a:rPr lang="en-US"/>
              <a:t>​</a:t>
            </a:r>
            <a:r>
              <a:rPr lang="en-US" err="1"/>
              <a:t>os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152693" y="3349819"/>
            <a:ext cx="4092770" cy="3006531"/>
          </a:xfrm>
        </p:spPr>
        <p:txBody>
          <a:bodyPr>
            <a:noAutofit/>
          </a:bodyPr>
          <a:lstStyle/>
          <a:p>
            <a:r>
              <a:rPr lang="en-US" sz="2000" err="1"/>
              <a:t>Actualmente</a:t>
            </a:r>
            <a:r>
              <a:rPr lang="en-US" sz="2000"/>
              <a:t> </a:t>
            </a:r>
            <a:r>
              <a:rPr lang="en-US" sz="2000" err="1"/>
              <a:t>estamos</a:t>
            </a:r>
            <a:r>
              <a:rPr lang="en-US" sz="2000"/>
              <a:t> </a:t>
            </a:r>
            <a:r>
              <a:rPr lang="en-US" sz="2000" err="1"/>
              <a:t>en</a:t>
            </a:r>
            <a:r>
              <a:rPr lang="en-US" sz="2000"/>
              <a:t> la </a:t>
            </a:r>
            <a:r>
              <a:rPr lang="en-US" sz="2000" err="1"/>
              <a:t>etapa</a:t>
            </a:r>
            <a:r>
              <a:rPr lang="en-US" sz="2000"/>
              <a:t> de INDAGACIÓN, </a:t>
            </a:r>
            <a:r>
              <a:rPr lang="en-US" sz="2000" err="1"/>
              <a:t>ya</a:t>
            </a:r>
            <a:r>
              <a:rPr lang="en-US" sz="2000"/>
              <a:t> que </a:t>
            </a:r>
            <a:r>
              <a:rPr lang="en-US" sz="2000" err="1"/>
              <a:t>estamos</a:t>
            </a:r>
            <a:r>
              <a:rPr lang="en-US" sz="2000"/>
              <a:t> </a:t>
            </a:r>
            <a:r>
              <a:rPr lang="en-US" sz="2000" err="1"/>
              <a:t>recabando</a:t>
            </a:r>
            <a:r>
              <a:rPr lang="en-US" sz="2000"/>
              <a:t> </a:t>
            </a:r>
            <a:r>
              <a:rPr lang="en-US" sz="2000" err="1"/>
              <a:t>los</a:t>
            </a:r>
            <a:r>
              <a:rPr lang="en-US" sz="2000"/>
              <a:t> </a:t>
            </a:r>
            <a:r>
              <a:rPr lang="en-US" sz="2000" err="1"/>
              <a:t>datos</a:t>
            </a:r>
            <a:r>
              <a:rPr lang="en-US" sz="2000"/>
              <a:t>, </a:t>
            </a:r>
            <a:r>
              <a:rPr lang="en-US" sz="2000" err="1"/>
              <a:t>información</a:t>
            </a:r>
            <a:r>
              <a:rPr lang="en-US" sz="2000"/>
              <a:t> de </a:t>
            </a:r>
            <a:r>
              <a:rPr lang="en-US" sz="2000" err="1"/>
              <a:t>usuarios</a:t>
            </a:r>
            <a:r>
              <a:rPr lang="en-US" sz="2000"/>
              <a:t> y </a:t>
            </a:r>
            <a:r>
              <a:rPr lang="en-US" sz="2000" err="1"/>
              <a:t>clientes</a:t>
            </a:r>
            <a:r>
              <a:rPr lang="en-US" sz="2000"/>
              <a:t> </a:t>
            </a:r>
            <a:r>
              <a:rPr lang="en-US" sz="2000" err="1"/>
              <a:t>potenciales</a:t>
            </a:r>
            <a:r>
              <a:rPr lang="en-US" sz="2000"/>
              <a:t> para </a:t>
            </a:r>
            <a:r>
              <a:rPr lang="en-US" sz="2000" err="1"/>
              <a:t>ajustar</a:t>
            </a:r>
            <a:r>
              <a:rPr lang="en-US" sz="2000"/>
              <a:t> </a:t>
            </a:r>
            <a:r>
              <a:rPr lang="en-US" sz="2000" err="1"/>
              <a:t>el</a:t>
            </a:r>
            <a:r>
              <a:rPr lang="en-US" sz="2000"/>
              <a:t> </a:t>
            </a:r>
            <a:r>
              <a:rPr lang="en-US" sz="2000" err="1"/>
              <a:t>servicio</a:t>
            </a:r>
            <a:r>
              <a:rPr lang="en-US" sz="2000"/>
              <a:t> que </a:t>
            </a:r>
            <a:r>
              <a:rPr lang="en-US" sz="2000" err="1"/>
              <a:t>planteamos</a:t>
            </a:r>
            <a:r>
              <a:rPr lang="en-US" sz="2000"/>
              <a:t> a las </a:t>
            </a:r>
            <a:r>
              <a:rPr lang="en-US" sz="2000" err="1"/>
              <a:t>necesidades</a:t>
            </a:r>
            <a:r>
              <a:rPr lang="en-US" sz="2000"/>
              <a:t> que </a:t>
            </a:r>
            <a:r>
              <a:rPr lang="en-US" sz="2000" err="1"/>
              <a:t>nos</a:t>
            </a:r>
            <a:r>
              <a:rPr lang="en-US" sz="2000"/>
              <a:t> </a:t>
            </a:r>
            <a:r>
              <a:rPr lang="en-US" sz="2000" err="1"/>
              <a:t>presentan</a:t>
            </a:r>
            <a:r>
              <a:rPr lang="en-US" sz="2000"/>
              <a:t>, </a:t>
            </a:r>
            <a:r>
              <a:rPr lang="en-US" sz="2000" err="1"/>
              <a:t>esto</a:t>
            </a:r>
            <a:r>
              <a:rPr lang="en-US" sz="2000"/>
              <a:t> </a:t>
            </a:r>
            <a:r>
              <a:rPr lang="en-US" sz="2000" err="1"/>
              <a:t>mediante</a:t>
            </a:r>
            <a:r>
              <a:rPr lang="en-US" sz="2000"/>
              <a:t> </a:t>
            </a:r>
            <a:r>
              <a:rPr lang="en-US" sz="2000" err="1"/>
              <a:t>encuestas</a:t>
            </a:r>
            <a:r>
              <a:rPr lang="en-US" sz="2000"/>
              <a:t> y conversaciones </a:t>
            </a:r>
            <a:r>
              <a:rPr lang="en-US" sz="2000" err="1"/>
              <a:t>directas</a:t>
            </a:r>
            <a:r>
              <a:rPr lang="en-US" sz="2000"/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5366D7-C361-7EF5-B06C-5E8D09E5D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210" y="3253740"/>
            <a:ext cx="3006531" cy="300653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Gracias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atención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bIns="0">
            <a:normAutofit/>
          </a:bodyPr>
          <a:lstStyle/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275d53b-341e-4890-822b-30ab9bcb1f1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E0375A80B155468BA1FF8B40710769" ma:contentTypeVersion="6" ma:contentTypeDescription="Create a new document." ma:contentTypeScope="" ma:versionID="724074520f602a640d606d2c5e4f732e">
  <xsd:schema xmlns:xsd="http://www.w3.org/2001/XMLSchema" xmlns:xs="http://www.w3.org/2001/XMLSchema" xmlns:p="http://schemas.microsoft.com/office/2006/metadata/properties" xmlns:ns3="8275d53b-341e-4890-822b-30ab9bcb1f13" targetNamespace="http://schemas.microsoft.com/office/2006/metadata/properties" ma:root="true" ma:fieldsID="24e9fcd178a483740b4d9f7c82ecdecd" ns3:_="">
    <xsd:import namespace="8275d53b-341e-4890-822b-30ab9bcb1f1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75d53b-341e-4890-822b-30ab9bcb1f13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8275d53b-341e-4890-822b-30ab9bcb1f13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629AC43-60C5-40BF-8AF6-C666F587E287}">
  <ds:schemaRefs>
    <ds:schemaRef ds:uri="8275d53b-341e-4890-822b-30ab9bcb1f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164</Words>
  <Application>Microsoft Office PowerPoint</Application>
  <PresentationFormat>Widescreen</PresentationFormat>
  <Paragraphs>24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Custom</vt:lpstr>
      <vt:lpstr>V-WARP</vt:lpstr>
      <vt:lpstr>Integrantes:  Antochiw Flores Andrés Azarcoya Fajardo Roberto Carlos Canul kantun Victor Rafael Solis CHEN WIMON RAFAEL TENORIO CAUICH PEDRO JESUS</vt:lpstr>
      <vt:lpstr>Objetivos</vt:lpstr>
      <vt:lpstr>AVANCES DEL PROYECTO</vt:lpstr>
      <vt:lpstr>Etapa de la ing. De requerimient​os</vt:lpstr>
      <vt:lpstr>Gracias por su atención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V-WARP</dc:title>
  <dc:creator>VICTOR RAFAEL CANUL KANTUN</dc:creator>
  <cp:lastModifiedBy>VICTOR RAFAEL CANUL KANTUN</cp:lastModifiedBy>
  <cp:revision>4</cp:revision>
  <dcterms:created xsi:type="dcterms:W3CDTF">2024-09-20T18:26:07Z</dcterms:created>
  <dcterms:modified xsi:type="dcterms:W3CDTF">2024-11-08T16:43:48Z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0x01010048E0375A80B155468BA1FF8B40710769</vt:lpwstr>
  </property>
</Properties>
</file>